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latin typeface="BankGothic Md BT" panose="020B0807020203060204" pitchFamily="34" charset="0"/>
              </a:rPr>
              <a:t>AUTO VEHICLE</a:t>
            </a:r>
            <a:endParaRPr lang="en-CA" dirty="0">
              <a:latin typeface="BankGothic Md BT" panose="020B080702020306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3200" dirty="0" smtClean="0">
                <a:latin typeface="Alien League" panose="020B0604020202020204" pitchFamily="34" charset="0"/>
              </a:rPr>
              <a:t>Jan Yalda</a:t>
            </a:r>
            <a:endParaRPr lang="en-CA" sz="3200" dirty="0">
              <a:latin typeface="Alien League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48" y="328354"/>
            <a:ext cx="5972432" cy="16519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59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nkGothic Md BT" panose="020B080702020306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200" dirty="0" smtClean="0">
                <a:latin typeface="Agency FB" panose="020B0503020202020204" pitchFamily="34" charset="0"/>
              </a:rPr>
              <a:t>The problem solved by this project is to have a robotic vehicle that is able to map a random area that its put in autonomously &amp; which also can be controlled by an app as an RC car.</a:t>
            </a:r>
            <a:endParaRPr lang="en-CA" sz="3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2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>
                <a:latin typeface="BankGothic Md BT" panose="020B0807020203060204" pitchFamily="34" charset="0"/>
              </a:rPr>
              <a:t/>
            </a:r>
            <a:br>
              <a:rPr lang="en-CA" dirty="0" smtClean="0">
                <a:latin typeface="BankGothic Md BT" panose="020B0807020203060204" pitchFamily="34" charset="0"/>
              </a:rPr>
            </a:br>
            <a:r>
              <a:rPr lang="en-CA" dirty="0" smtClean="0">
                <a:latin typeface="BankGothic Md BT" panose="020B0807020203060204" pitchFamily="34" charset="0"/>
              </a:rPr>
              <a:t>Budget</a:t>
            </a:r>
            <a:r>
              <a:rPr lang="en-CA" dirty="0">
                <a:latin typeface="BankGothic Md BT" panose="020B0807020203060204" pitchFamily="34" charset="0"/>
              </a:rPr>
              <a:t/>
            </a:r>
            <a:br>
              <a:rPr lang="en-CA" dirty="0">
                <a:latin typeface="BankGothic Md BT" panose="020B0807020203060204" pitchFamily="34" charset="0"/>
              </a:rPr>
            </a:br>
            <a:endParaRPr lang="en-CA" dirty="0">
              <a:latin typeface="BankGothic Md BT" panose="020B080702020306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31" y="2323322"/>
            <a:ext cx="7587050" cy="44117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1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nkGothic Md BT" panose="020B0807020203060204" pitchFamily="34" charset="0"/>
              </a:rPr>
              <a:t>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" t="3281" r="2584" b="57577"/>
          <a:stretch/>
        </p:blipFill>
        <p:spPr>
          <a:xfrm>
            <a:off x="313709" y="2622807"/>
            <a:ext cx="9980473" cy="314881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nkGothic Md BT" panose="020B0807020203060204" pitchFamily="34" charset="0"/>
              </a:rPr>
              <a:t>Build Video</a:t>
            </a:r>
            <a:endParaRPr lang="en-CA" dirty="0">
              <a:latin typeface="BankGothic Md BT" panose="020B0807020203060204" pitchFamily="34" charset="0"/>
            </a:endParaRPr>
          </a:p>
        </p:txBody>
      </p:sp>
      <p:pic>
        <p:nvPicPr>
          <p:cNvPr id="3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7506" y="2098589"/>
            <a:ext cx="8134350" cy="4572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8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nkGothic Md BT" panose="020B0807020203060204" pitchFamily="34" charset="0"/>
              </a:rPr>
              <a:t>Course knowledge utilized from previous courses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dirty="0">
                <a:latin typeface="Agency FB" panose="020B0503020202020204" pitchFamily="34" charset="0"/>
              </a:rPr>
              <a:t>TECH </a:t>
            </a:r>
            <a:r>
              <a:rPr lang="en-CA" dirty="0" smtClean="0">
                <a:latin typeface="Agency FB" panose="020B0503020202020204" pitchFamily="34" charset="0"/>
              </a:rPr>
              <a:t>101 - </a:t>
            </a:r>
            <a:r>
              <a:rPr lang="en-CA" dirty="0">
                <a:latin typeface="Agency FB" panose="020B0503020202020204" pitchFamily="34" charset="0"/>
              </a:rPr>
              <a:t>Electric </a:t>
            </a:r>
            <a:r>
              <a:rPr lang="en-CA" dirty="0" smtClean="0">
                <a:latin typeface="Agency FB" panose="020B0503020202020204" pitchFamily="34" charset="0"/>
              </a:rPr>
              <a:t>Circuits</a:t>
            </a:r>
          </a:p>
          <a:p>
            <a:r>
              <a:rPr lang="en-CA" dirty="0">
                <a:latin typeface="Agency FB" panose="020B0503020202020204" pitchFamily="34" charset="0"/>
              </a:rPr>
              <a:t>TECH </a:t>
            </a:r>
            <a:r>
              <a:rPr lang="en-CA" dirty="0" smtClean="0">
                <a:latin typeface="Agency FB" panose="020B0503020202020204" pitchFamily="34" charset="0"/>
              </a:rPr>
              <a:t>150 - </a:t>
            </a:r>
            <a:r>
              <a:rPr lang="en-CA" dirty="0">
                <a:latin typeface="Agency FB" panose="020B0503020202020204" pitchFamily="34" charset="0"/>
              </a:rPr>
              <a:t>Electronic Devices and </a:t>
            </a:r>
            <a:r>
              <a:rPr lang="en-CA" dirty="0" smtClean="0">
                <a:latin typeface="Agency FB" panose="020B0503020202020204" pitchFamily="34" charset="0"/>
              </a:rPr>
              <a:t>Circuits</a:t>
            </a:r>
          </a:p>
          <a:p>
            <a:r>
              <a:rPr lang="en-CA" dirty="0">
                <a:latin typeface="Agency FB" panose="020B0503020202020204" pitchFamily="34" charset="0"/>
              </a:rPr>
              <a:t>TECH </a:t>
            </a:r>
            <a:r>
              <a:rPr lang="en-CA" dirty="0" smtClean="0">
                <a:latin typeface="Agency FB" panose="020B0503020202020204" pitchFamily="34" charset="0"/>
              </a:rPr>
              <a:t>104 - </a:t>
            </a:r>
            <a:r>
              <a:rPr lang="en-CA" dirty="0">
                <a:latin typeface="Agency FB" panose="020B0503020202020204" pitchFamily="34" charset="0"/>
              </a:rPr>
              <a:t>Programming </a:t>
            </a:r>
            <a:r>
              <a:rPr lang="en-CA" dirty="0" smtClean="0">
                <a:latin typeface="Agency FB" panose="020B0503020202020204" pitchFamily="34" charset="0"/>
              </a:rPr>
              <a:t>Fundamentals</a:t>
            </a:r>
            <a:endParaRPr lang="en-CA" dirty="0">
              <a:latin typeface="Agency FB" panose="020B0503020202020204" pitchFamily="34" charset="0"/>
            </a:endParaRPr>
          </a:p>
          <a:p>
            <a:r>
              <a:rPr lang="en-CA" dirty="0">
                <a:latin typeface="Agency FB" panose="020B0503020202020204" pitchFamily="34" charset="0"/>
              </a:rPr>
              <a:t>WRIT </a:t>
            </a:r>
            <a:r>
              <a:rPr lang="en-CA" dirty="0" smtClean="0">
                <a:latin typeface="Agency FB" panose="020B0503020202020204" pitchFamily="34" charset="0"/>
              </a:rPr>
              <a:t>220 - </a:t>
            </a:r>
            <a:r>
              <a:rPr lang="en-CA" dirty="0">
                <a:latin typeface="Agency FB" panose="020B0503020202020204" pitchFamily="34" charset="0"/>
              </a:rPr>
              <a:t>Technical Workplace Writing Skills</a:t>
            </a:r>
          </a:p>
          <a:p>
            <a:r>
              <a:rPr lang="en-CA" dirty="0">
                <a:latin typeface="Agency FB" panose="020B0503020202020204" pitchFamily="34" charset="0"/>
              </a:rPr>
              <a:t>CENG </a:t>
            </a:r>
            <a:r>
              <a:rPr lang="en-CA" dirty="0" smtClean="0">
                <a:latin typeface="Agency FB" panose="020B0503020202020204" pitchFamily="34" charset="0"/>
              </a:rPr>
              <a:t>252 - </a:t>
            </a:r>
            <a:r>
              <a:rPr lang="en-CA" dirty="0">
                <a:latin typeface="Agency FB" panose="020B0503020202020204" pitchFamily="34" charset="0"/>
              </a:rPr>
              <a:t>Embedded Systems</a:t>
            </a:r>
          </a:p>
          <a:p>
            <a:r>
              <a:rPr lang="en-CA" dirty="0" smtClean="0">
                <a:latin typeface="Agency FB" panose="020B0503020202020204" pitchFamily="34" charset="0"/>
              </a:rPr>
              <a:t>CENG </a:t>
            </a:r>
            <a:r>
              <a:rPr lang="en-CA" dirty="0">
                <a:latin typeface="Agency FB" panose="020B0503020202020204" pitchFamily="34" charset="0"/>
              </a:rPr>
              <a:t>251</a:t>
            </a:r>
            <a:r>
              <a:rPr lang="en-CA" dirty="0" smtClean="0">
                <a:latin typeface="Agency FB" panose="020B0503020202020204" pitchFamily="34" charset="0"/>
              </a:rPr>
              <a:t>-  UNIX Internals</a:t>
            </a:r>
          </a:p>
          <a:p>
            <a:r>
              <a:rPr lang="en-CA" dirty="0">
                <a:latin typeface="Agency FB" panose="020B0503020202020204" pitchFamily="34" charset="0"/>
              </a:rPr>
              <a:t>CENG </a:t>
            </a:r>
            <a:r>
              <a:rPr lang="en-CA" dirty="0" smtClean="0">
                <a:latin typeface="Agency FB" panose="020B0503020202020204" pitchFamily="34" charset="0"/>
              </a:rPr>
              <a:t>320 - </a:t>
            </a:r>
            <a:r>
              <a:rPr lang="en-CA" dirty="0">
                <a:latin typeface="Agency FB" panose="020B0503020202020204" pitchFamily="34" charset="0"/>
              </a:rPr>
              <a:t>Network Programming</a:t>
            </a:r>
          </a:p>
          <a:p>
            <a:endParaRPr lang="en-CA" dirty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CA" dirty="0">
                <a:latin typeface="Agency FB" panose="020B0503020202020204" pitchFamily="34" charset="0"/>
              </a:rPr>
              <a:t/>
            </a:r>
            <a:br>
              <a:rPr lang="en-CA" dirty="0">
                <a:latin typeface="Agency FB" panose="020B0503020202020204" pitchFamily="34" charset="0"/>
              </a:rPr>
            </a:br>
            <a:r>
              <a:rPr lang="en-CA" dirty="0">
                <a:latin typeface="Agency FB" panose="020B0503020202020204" pitchFamily="34" charset="0"/>
              </a:rPr>
              <a:t/>
            </a:r>
            <a:br>
              <a:rPr lang="en-CA" dirty="0">
                <a:latin typeface="Agency FB" panose="020B0503020202020204" pitchFamily="34" charset="0"/>
              </a:rPr>
            </a:br>
            <a:r>
              <a:rPr lang="en-CA" dirty="0">
                <a:latin typeface="Agency FB" panose="020B0503020202020204" pitchFamily="34" charset="0"/>
              </a:rPr>
              <a:t/>
            </a:r>
            <a:br>
              <a:rPr lang="en-CA" dirty="0">
                <a:latin typeface="Agency FB" panose="020B0503020202020204" pitchFamily="34" charset="0"/>
              </a:rPr>
            </a:br>
            <a:endParaRPr lang="en-CA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9411" y="2486527"/>
            <a:ext cx="9240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 smtClean="0">
                <a:latin typeface="BankGothic Md BT" panose="020B0807020203060204" pitchFamily="34" charset="0"/>
              </a:rPr>
              <a:t>Thanks!</a:t>
            </a:r>
            <a:endParaRPr lang="en-CA" sz="9600" dirty="0"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89</TotalTime>
  <Words>93</Words>
  <Application>Microsoft Office PowerPoint</Application>
  <PresentationFormat>Widescreen</PresentationFormat>
  <Paragraphs>18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Agency FB</vt:lpstr>
      <vt:lpstr>Alien League</vt:lpstr>
      <vt:lpstr>Arial</vt:lpstr>
      <vt:lpstr>BankGothic Md BT</vt:lpstr>
      <vt:lpstr>Trebuchet MS</vt:lpstr>
      <vt:lpstr>Berlin</vt:lpstr>
      <vt:lpstr>AUTO VEHICLE</vt:lpstr>
      <vt:lpstr>Introduction</vt:lpstr>
      <vt:lpstr> Budget </vt:lpstr>
      <vt:lpstr>Schedule</vt:lpstr>
      <vt:lpstr>Build Video</vt:lpstr>
      <vt:lpstr>Course knowledge utilized from previous courses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VEHICLE</dc:title>
  <dc:creator>JohnYalda</dc:creator>
  <cp:lastModifiedBy>JohnYalda</cp:lastModifiedBy>
  <cp:revision>11</cp:revision>
  <dcterms:created xsi:type="dcterms:W3CDTF">2016-11-30T14:53:29Z</dcterms:created>
  <dcterms:modified xsi:type="dcterms:W3CDTF">2016-12-07T14:56:39Z</dcterms:modified>
</cp:coreProperties>
</file>